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6" r:id="rId1"/>
    <p:sldMasterId id="2147484068" r:id="rId2"/>
  </p:sldMasterIdLst>
  <p:notesMasterIdLst>
    <p:notesMasterId r:id="rId23"/>
  </p:notesMasterIdLst>
  <p:sldIdLst>
    <p:sldId id="256" r:id="rId3"/>
    <p:sldId id="282" r:id="rId4"/>
    <p:sldId id="258" r:id="rId5"/>
    <p:sldId id="262" r:id="rId6"/>
    <p:sldId id="281" r:id="rId7"/>
    <p:sldId id="279" r:id="rId8"/>
    <p:sldId id="278" r:id="rId9"/>
    <p:sldId id="270" r:id="rId10"/>
    <p:sldId id="271" r:id="rId11"/>
    <p:sldId id="272" r:id="rId12"/>
    <p:sldId id="273" r:id="rId13"/>
    <p:sldId id="274" r:id="rId14"/>
    <p:sldId id="277" r:id="rId15"/>
    <p:sldId id="284" r:id="rId16"/>
    <p:sldId id="285" r:id="rId17"/>
    <p:sldId id="264" r:id="rId18"/>
    <p:sldId id="287" r:id="rId19"/>
    <p:sldId id="283" r:id="rId20"/>
    <p:sldId id="266" r:id="rId21"/>
    <p:sldId id="260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11AF11"/>
    <a:srgbClr val="7030A0"/>
    <a:srgbClr val="008000"/>
    <a:srgbClr val="6600CC"/>
    <a:srgbClr val="66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AB53F2-28F7-41E8-A334-EED03E6D9B32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06D88-EEBC-4E5C-AED5-84FAAB1231F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06D88-EEBC-4E5C-AED5-84FAAB1231F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hyperlink" Target="http://www.google.com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 idx="4294967295"/>
          </p:nvPr>
        </p:nvSpPr>
        <p:spPr>
          <a:xfrm>
            <a:off x="1447800" y="381000"/>
            <a:ext cx="7696200" cy="1036638"/>
          </a:xfrm>
          <a:blipFill>
            <a:blip r:embed="rId3" cstate="print"/>
            <a:tile tx="0" ty="0" sx="100000" sy="100000" flip="none" algn="tl"/>
          </a:blipFill>
        </p:spPr>
        <p:txBody>
          <a:bodyPr>
            <a:noAutofit/>
          </a:bodyPr>
          <a:lstStyle/>
          <a:p>
            <a:pPr algn="ctr"/>
            <a:r>
              <a:rPr lang="bn-BD" sz="5400" b="1" dirty="0" smtClean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  <a:t>সবাইকে আন্তরিক অভিনন্দন </a:t>
            </a:r>
            <a:endParaRPr lang="en-US" sz="5400" b="1" dirty="0">
              <a:solidFill>
                <a:schemeClr val="bg2">
                  <a:lumMod val="2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4" descr="3660433-solar-system-with-nine-planets-vector-illustration.jpg"/>
          <p:cNvPicPr>
            <a:picLocks noGrp="1" noChangeAspect="1"/>
          </p:cNvPicPr>
          <p:nvPr>
            <p:ph idx="4294967295"/>
          </p:nvPr>
        </p:nvPicPr>
        <p:blipFill>
          <a:blip r:embed="rId4" cstate="print"/>
          <a:stretch>
            <a:fillRect/>
          </a:stretch>
        </p:blipFill>
        <p:spPr>
          <a:xfrm>
            <a:off x="762000" y="1752600"/>
            <a:ext cx="7696200" cy="49466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med">
    <p:wedge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C:\Users\pti noakhali\Pictures\New folder\untitled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600200"/>
            <a:ext cx="7010400" cy="4962417"/>
          </a:xfrm>
          <a:prstGeom prst="rect">
            <a:avLst/>
          </a:prstGeom>
          <a:noFill/>
        </p:spPr>
      </p:pic>
      <p:cxnSp>
        <p:nvCxnSpPr>
          <p:cNvPr id="9" name="Straight Arrow Connector 8"/>
          <p:cNvCxnSpPr/>
          <p:nvPr/>
        </p:nvCxnSpPr>
        <p:spPr>
          <a:xfrm rot="10800000">
            <a:off x="3657600" y="1295400"/>
            <a:ext cx="2057400" cy="1905000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477000" y="10668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47800" y="228600"/>
            <a:ext cx="5791200" cy="120032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ব্রাউজার- ফায়ারফক্স</a:t>
            </a:r>
            <a:endParaRPr lang="en-US" sz="72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pti noakhali\Pictures\New folder\imagesCAPCPWZ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981200"/>
            <a:ext cx="7996208" cy="402340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04800" y="381000"/>
            <a:ext cx="3962400" cy="110799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সার্চ বক্স</a:t>
            </a:r>
            <a:endParaRPr lang="en-US" sz="6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rot="16200000" flipV="1">
            <a:off x="2057400" y="1905000"/>
            <a:ext cx="2667000" cy="129540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048000" y="3886200"/>
            <a:ext cx="2743200" cy="46166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7030A0"/>
                </a:solidFill>
                <a:hlinkClick r:id="rId4"/>
              </a:rPr>
              <a:t>www.yahoo.com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4953000" y="304800"/>
            <a:ext cx="3886200" cy="1015663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গুগল</a:t>
            </a:r>
            <a:r>
              <a:rPr lang="en-US" sz="6000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6000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সার্চ ইঞ্জিন</a:t>
            </a:r>
            <a:endParaRPr lang="en-US" sz="6000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5105400" y="1676400"/>
            <a:ext cx="1752600" cy="1676400"/>
          </a:xfrm>
          <a:prstGeom prst="straightConnector1">
            <a:avLst/>
          </a:prstGeom>
          <a:ln w="7620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pti noakhali\Pictures\New folder\imagesCA9J574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219200"/>
            <a:ext cx="6553200" cy="515449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62000" y="228600"/>
            <a:ext cx="7467600" cy="76944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44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সার্চ পরবর্তী বিভিন্ন সাইট সম্বলিত পেইজ  </a:t>
            </a:r>
            <a:endParaRPr lang="en-US" sz="4400" b="1" dirty="0">
              <a:solidFill>
                <a:schemeClr val="accent3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196459"/>
            <a:ext cx="7543800" cy="4653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762000" y="0"/>
            <a:ext cx="7924800" cy="1015663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গুগল থেকে সার্চ করে পাওয়া ছবি 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10145" y="5983069"/>
            <a:ext cx="5195455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ইন্টারনেটে পাওয়া আবহাওয়ার ছবি</a:t>
            </a:r>
            <a:endParaRPr lang="en-US" sz="36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533400" y="990600"/>
            <a:ext cx="7620000" cy="3352800"/>
          </a:xfrm>
          <a:prstGeom prst="horizontalScroll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447800" y="1676400"/>
            <a:ext cx="6172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নীরব পাঠ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81600" y="4267200"/>
            <a:ext cx="3657600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সময়ঃ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৪ মিনিট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Scroll 1"/>
          <p:cNvSpPr/>
          <p:nvPr/>
        </p:nvSpPr>
        <p:spPr>
          <a:xfrm>
            <a:off x="304800" y="304800"/>
            <a:ext cx="8382000" cy="5029200"/>
          </a:xfrm>
          <a:prstGeom prst="verticalScroll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362200" y="1600200"/>
            <a:ext cx="48768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13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13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76800" y="5715000"/>
            <a:ext cx="4267200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সময়ঃ ১০মিনিট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eft-Right Arrow 4"/>
          <p:cNvSpPr/>
          <p:nvPr/>
        </p:nvSpPr>
        <p:spPr>
          <a:xfrm>
            <a:off x="0" y="381000"/>
            <a:ext cx="9144000" cy="3962400"/>
          </a:xfrm>
          <a:prstGeom prst="leftRightArrow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90600" y="1828800"/>
            <a:ext cx="6934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6600" dirty="0">
              <a:solidFill>
                <a:schemeClr val="accent6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53000" y="4724400"/>
            <a:ext cx="2667000" cy="70788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সময়ঃ ৫মিনিট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28600"/>
            <a:ext cx="81534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b="1" u="sng" dirty="0" smtClean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নীল দল </a:t>
            </a:r>
          </a:p>
          <a:p>
            <a:r>
              <a:rPr lang="bn-BD" sz="2800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সঠিক উত্তরের বাম পার্শ্বে টিক (</a:t>
            </a:r>
            <a:r>
              <a:rPr lang="en-US" sz="2800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∙</a:t>
            </a:r>
            <a:r>
              <a:rPr lang="bn-BD" sz="2800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)  চিহ্ন দাওঃ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কোনটি  ব্রাউজিং সফটওয়্যার এর নাম?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  ক। এক্সপ্লোর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  খ। মাউস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  গ। মনিটর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  ঘ।মোবাইল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3048000"/>
            <a:ext cx="83058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FF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u="sng" dirty="0" smtClean="0">
                <a:solidFill>
                  <a:srgbClr val="FF00FF"/>
                </a:solidFill>
                <a:latin typeface="NikoshBAN" pitchFamily="2" charset="0"/>
                <a:cs typeface="NikoshBAN" pitchFamily="2" charset="0"/>
              </a:rPr>
              <a:t>লাল দলঃ </a:t>
            </a:r>
          </a:p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২।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কোনটি সার্চ ইঞ্জিনের নাম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?</a:t>
            </a:r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     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ক। মাউস  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      খ। মডেম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      গ। গুগল 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      ঘ । পেন্ড্রাইভ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1905000"/>
            <a:ext cx="533400" cy="461665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√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4400" y="533400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√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1000" y="152400"/>
            <a:ext cx="251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u="sng" dirty="0" smtClean="0">
                <a:latin typeface="NikoshBAN" pitchFamily="2" charset="0"/>
                <a:cs typeface="NikoshBAN" pitchFamily="2" charset="0"/>
              </a:rPr>
              <a:t>কর্মপত্রঃ  ১</a:t>
            </a:r>
            <a:endParaRPr lang="en-US" sz="3200" u="sng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124200"/>
            <a:ext cx="7772400" cy="5232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                                                               </a:t>
            </a:r>
            <a:r>
              <a:rPr lang="bn-BD" sz="28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সময়ঃ ৫ মিনিট </a:t>
            </a:r>
            <a:endParaRPr lang="en-US" sz="28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3886200"/>
            <a:ext cx="8305800" cy="144655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১। কম্পিউটারের ৪টি অংশের নাম লিখ ? 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২। ইন্টারনেট ব্যাবহারের ৩টি মাধ্যমের নাম লিখ?  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   </a:t>
            </a:r>
            <a:endParaRPr lang="en-US" sz="4800" dirty="0"/>
          </a:p>
        </p:txBody>
      </p:sp>
      <p:sp>
        <p:nvSpPr>
          <p:cNvPr id="7" name="Vertical Scroll 6"/>
          <p:cNvSpPr/>
          <p:nvPr/>
        </p:nvSpPr>
        <p:spPr>
          <a:xfrm>
            <a:off x="304800" y="1066800"/>
            <a:ext cx="8534400" cy="1905000"/>
          </a:xfrm>
          <a:prstGeom prst="verticalScroll">
            <a:avLst/>
          </a:prstGeom>
          <a:blipFill>
            <a:blip r:embed="rId4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133600" y="1447800"/>
            <a:ext cx="541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rgbClr val="002060"/>
                </a:solidFill>
              </a:rPr>
              <a:t>একক </a:t>
            </a:r>
            <a:r>
              <a:rPr lang="bn-BD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7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কাজঃ</a:t>
            </a:r>
            <a:r>
              <a:rPr lang="bn-BD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54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" y="152400"/>
            <a:ext cx="251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u="sng" dirty="0" smtClean="0">
                <a:latin typeface="NikoshBAN" pitchFamily="2" charset="0"/>
                <a:cs typeface="NikoshBAN" pitchFamily="2" charset="0"/>
              </a:rPr>
              <a:t>কর্মপত্রঃ  ২ </a:t>
            </a:r>
            <a:endParaRPr lang="en-US" sz="3200" u="sng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66800"/>
            <a:ext cx="8382000" cy="1298448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Autofit/>
          </a:bodyPr>
          <a:lstStyle/>
          <a:p>
            <a:pPr algn="ctr"/>
            <a:r>
              <a:rPr lang="bn-BD" sz="8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বাড়ির কাজঃ </a:t>
            </a:r>
            <a:endParaRPr lang="en-US" sz="8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4343400"/>
            <a:ext cx="7696200" cy="1323439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১। তোমার জানা আরও ১টি সার্চ ইঞ্জিন ও ১টি            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ব্রাউজারের নাম লিখে আনবে।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304800"/>
            <a:ext cx="7924800" cy="144655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88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88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88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8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2590800"/>
            <a:ext cx="6324600" cy="286232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উৎ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পল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দে</a:t>
            </a:r>
            <a:endParaRPr lang="en-US" sz="6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40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4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4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r>
              <a:rPr lang="en-US" sz="4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বরহানগঞ্জ</a:t>
            </a: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0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বরহানউদ্দীন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ভোলা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1828800"/>
          </a:xfrm>
        </p:spPr>
        <p:txBody>
          <a:bodyPr>
            <a:noAutofit/>
          </a:bodyPr>
          <a:lstStyle/>
          <a:p>
            <a:pPr algn="ctr"/>
            <a:r>
              <a:rPr lang="bn-BD" sz="179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179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52600" y="381000"/>
            <a:ext cx="6019800" cy="132343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8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সকল কে  ধন্যবাদ</a:t>
            </a:r>
            <a:endParaRPr lang="en-US" sz="8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 descr="vovozilla_1279165212_5-peacoc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76400" y="3352800"/>
            <a:ext cx="5029200" cy="3038168"/>
          </a:xfrm>
          <a:prstGeom prst="rect">
            <a:avLst/>
          </a:prstGeom>
        </p:spPr>
      </p:pic>
    </p:spTree>
  </p:cSld>
  <p:clrMapOvr>
    <a:masterClrMapping/>
  </p:clrMapOvr>
  <p:transition spd="med">
    <p:wedge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834 -0.07778 L 0.825 -0.45555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3" y="-1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438400" y="990600"/>
            <a:ext cx="4191000" cy="3505200"/>
          </a:xfrm>
        </p:spPr>
        <p:txBody>
          <a:bodyPr>
            <a:normAutofit/>
          </a:bodyPr>
          <a:lstStyle/>
          <a:p>
            <a:pPr algn="ctr"/>
            <a:r>
              <a:rPr lang="bn-BD" sz="8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80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228600"/>
            <a:ext cx="7467600" cy="186204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11500" dirty="0" smtClean="0">
                <a:latin typeface="NikoshBAN" pitchFamily="2" charset="0"/>
                <a:cs typeface="NikoshBAN" pitchFamily="2" charset="0"/>
              </a:rPr>
              <a:t>বিষয় পরিচিতি</a:t>
            </a:r>
            <a:endParaRPr lang="en-US" sz="115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0" y="3352800"/>
            <a:ext cx="5410200" cy="255454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শ্রেণীঃ      পঞ্চম  </a:t>
            </a:r>
          </a:p>
          <a:p>
            <a:r>
              <a:rPr lang="bn-BD" sz="4000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বিষয়ঃ     প্রাথমিক  বিজ্ঞান </a:t>
            </a:r>
          </a:p>
          <a:p>
            <a:r>
              <a:rPr lang="bn-BD" sz="4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অধ্যায়ঃ   দশম  </a:t>
            </a:r>
          </a:p>
          <a:p>
            <a:r>
              <a:rPr lang="bn-BD" sz="4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পৃষ্ঠাঃ     (৭০-৭২)     </a:t>
            </a:r>
            <a:endParaRPr lang="en-US" sz="40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2235875"/>
            <a:ext cx="8305800" cy="203132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পাঠের</a:t>
            </a:r>
            <a:r>
              <a:rPr lang="bn-BD" sz="6600" dirty="0" smtClean="0">
                <a:latin typeface="NikoshBAN" pitchFamily="2" charset="0"/>
                <a:cs typeface="NikoshBAN" pitchFamily="2" charset="0"/>
              </a:rPr>
              <a:t> নিরাপদ পরিবেশ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সৃষ্টিঃ</a:t>
            </a:r>
          </a:p>
          <a:p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                  </a:t>
            </a:r>
            <a:r>
              <a:rPr lang="bn-BD" sz="5400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গানের মাধ্যমে  </a:t>
            </a:r>
            <a:endParaRPr lang="en-US" sz="16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>
    <p:wipe dir="d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914400"/>
            <a:ext cx="5410200" cy="221599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13800" dirty="0" smtClean="0">
                <a:latin typeface="NikoshBAN" pitchFamily="2" charset="0"/>
                <a:cs typeface="NikoshBAN" pitchFamily="2" charset="0"/>
              </a:rPr>
              <a:t>শিখনফল</a:t>
            </a:r>
            <a:r>
              <a:rPr lang="bn-BD" sz="13800" dirty="0" smtClean="0"/>
              <a:t> </a:t>
            </a:r>
            <a:endParaRPr lang="en-US" sz="13800"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2971800"/>
            <a:ext cx="7772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7200" dirty="0" smtClean="0">
                <a:solidFill>
                  <a:srgbClr val="0070C0"/>
                </a:solidFill>
              </a:rPr>
              <a:t>এ</a:t>
            </a:r>
            <a:r>
              <a:rPr lang="bn-BD" sz="6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পাঠের</a:t>
            </a:r>
            <a:r>
              <a:rPr lang="bn-BD" sz="6000" dirty="0" smtClean="0">
                <a:solidFill>
                  <a:srgbClr val="0070C0"/>
                </a:solidFill>
              </a:rPr>
              <a:t> </a:t>
            </a:r>
            <a:r>
              <a:rPr lang="bn-BD" sz="6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6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6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bn-BD" sz="6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,  </a:t>
            </a:r>
            <a:endParaRPr lang="bn-BD" sz="40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36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তথ্য সংগ্রহের বিভিন্ন মাধ্যমের সাথে পরিচিত হয়ে  বলতে, লিখতে ও বাস্তবে প্রয়োগ করতে পারবে।    </a:t>
            </a:r>
            <a:endParaRPr lang="en-US" sz="3600" b="1" dirty="0"/>
          </a:p>
        </p:txBody>
      </p:sp>
      <p:sp>
        <p:nvSpPr>
          <p:cNvPr id="6" name="Right Arrow 5"/>
          <p:cNvSpPr/>
          <p:nvPr/>
        </p:nvSpPr>
        <p:spPr>
          <a:xfrm>
            <a:off x="0" y="4495800"/>
            <a:ext cx="978408" cy="7132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/>
          <p:cNvSpPr txBox="1">
            <a:spLocks/>
          </p:cNvSpPr>
          <p:nvPr/>
        </p:nvSpPr>
        <p:spPr>
          <a:xfrm>
            <a:off x="1295400" y="381000"/>
            <a:ext cx="7162800" cy="14478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57150">
            <a:noFill/>
          </a:ln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8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পাঠের শিরোনামঃ  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3429000"/>
            <a:ext cx="8305800" cy="156966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bn-BD" sz="3200" b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পাঠ্যাংশঃ </a:t>
            </a:r>
            <a:endParaRPr lang="bn-BD" sz="3200" b="1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200" b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ইন্টারনেট ব্যবহারের মাধ্যমে </a:t>
            </a:r>
            <a:r>
              <a:rPr lang="en-US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-------</a:t>
            </a:r>
            <a:r>
              <a:rPr lang="bn-BD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আদান প্রদান করতে পারবে।</a:t>
            </a:r>
          </a:p>
          <a:p>
            <a:r>
              <a:rPr lang="bn-BD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          </a:t>
            </a:r>
            <a:endParaRPr lang="en-US" sz="32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itle 5"/>
          <p:cNvSpPr txBox="1">
            <a:spLocks/>
          </p:cNvSpPr>
          <p:nvPr/>
        </p:nvSpPr>
        <p:spPr>
          <a:xfrm>
            <a:off x="1371600" y="1981200"/>
            <a:ext cx="6553200" cy="917448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57150">
            <a:noFill/>
          </a:ln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1AF1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আমাদের জীবনে তথ্য</a:t>
            </a:r>
            <a:r>
              <a:rPr kumimoji="0" lang="bn-BD" sz="6000" b="1" i="0" u="none" strike="noStrike" kern="1200" cap="none" spc="0" normalizeH="0" noProof="0" dirty="0" smtClean="0">
                <a:ln>
                  <a:noFill/>
                </a:ln>
                <a:solidFill>
                  <a:srgbClr val="11AF1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11AF1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pti noakhali\Pictures\New folder\computer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89856"/>
            <a:ext cx="3200400" cy="2168769"/>
          </a:xfrm>
          <a:prstGeom prst="rect">
            <a:avLst/>
          </a:prstGeom>
          <a:noFill/>
        </p:spPr>
      </p:pic>
      <p:pic>
        <p:nvPicPr>
          <p:cNvPr id="4099" name="Picture 3" descr="C:\Users\pti noakhali\Pictures\New folder\dbd play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0" y="4648200"/>
            <a:ext cx="2127569" cy="1666875"/>
          </a:xfrm>
          <a:prstGeom prst="rect">
            <a:avLst/>
          </a:prstGeom>
          <a:noFill/>
        </p:spPr>
      </p:pic>
      <p:pic>
        <p:nvPicPr>
          <p:cNvPr id="4100" name="Picture 4" descr="C:\Users\pti noakhali\Pictures\New folder\dvd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1800" y="1548825"/>
            <a:ext cx="2143125" cy="2143125"/>
          </a:xfrm>
          <a:prstGeom prst="rect">
            <a:avLst/>
          </a:prstGeom>
          <a:noFill/>
        </p:spPr>
      </p:pic>
      <p:pic>
        <p:nvPicPr>
          <p:cNvPr id="4101" name="Picture 5" descr="C:\Users\pti noakhali\Pictures\New folder\memory car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4139625"/>
            <a:ext cx="2143125" cy="2143125"/>
          </a:xfrm>
          <a:prstGeom prst="rect">
            <a:avLst/>
          </a:prstGeom>
          <a:noFill/>
        </p:spPr>
      </p:pic>
      <p:pic>
        <p:nvPicPr>
          <p:cNvPr id="4102" name="Picture 6" descr="C:\Users\pti noakhali\Pictures\New folder\pendrive.bmp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00800" y="4292025"/>
            <a:ext cx="2276475" cy="2009775"/>
          </a:xfrm>
          <a:prstGeom prst="rect">
            <a:avLst/>
          </a:prstGeom>
          <a:noFill/>
        </p:spPr>
      </p:pic>
      <p:pic>
        <p:nvPicPr>
          <p:cNvPr id="4104" name="Picture 8" descr="C:\Users\pti noakhali\Pictures\New folder\mobile.bmp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52824" y="1600200"/>
            <a:ext cx="2619376" cy="1743075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609600" y="3707250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bn-BD" sz="32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কম্পিউটার </a:t>
            </a:r>
            <a:endParaRPr lang="en-US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34200" y="3758625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ডিভিডি ডিস্ক</a:t>
            </a:r>
            <a:endParaRPr lang="en-US" sz="32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62400" y="3429000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solidFill>
                  <a:srgbClr val="7030A0"/>
                </a:solidFill>
              </a:rPr>
              <a:t> </a:t>
            </a:r>
            <a:r>
              <a:rPr lang="bn-BD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মোবাইল 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34200" y="6197025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bn-BD" sz="32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পেনড্রাইভ </a:t>
            </a:r>
            <a:endParaRPr lang="en-US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29000" y="617220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/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ডিভিডি প্লেয়ার</a:t>
            </a:r>
            <a:endParaRPr lang="en-US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304800" y="6197025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/>
              <a:t> </a:t>
            </a:r>
            <a:r>
              <a:rPr lang="bn-BD" sz="3200" dirty="0" smtClean="0">
                <a:solidFill>
                  <a:srgbClr val="FF00FF"/>
                </a:solidFill>
                <a:latin typeface="NikoshBAN" pitchFamily="2" charset="0"/>
                <a:cs typeface="NikoshBAN" pitchFamily="2" charset="0"/>
              </a:rPr>
              <a:t>মেমরি কার্ড </a:t>
            </a:r>
            <a:endParaRPr lang="en-US" sz="3200" dirty="0">
              <a:solidFill>
                <a:srgbClr val="FF00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43000" y="228600"/>
            <a:ext cx="7467600" cy="923330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তোমরা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ছবিতে কি দেখতে পাচ্ছ ?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5" decel="100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5" decel="100000"/>
                                        <p:tgtEl>
                                          <p:spTgt spid="410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5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5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925" decel="100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925" decel="100000"/>
                                        <p:tgtEl>
                                          <p:spTgt spid="410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1925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1925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925" decel="100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1925" decel="100000"/>
                                        <p:tgtEl>
                                          <p:spTgt spid="409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1925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1925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925" decel="100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1925" decel="100000"/>
                                        <p:tgtEl>
                                          <p:spTgt spid="410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6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7" dur="1925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8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9" dur="1925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0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925" decel="100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1925" decel="100000"/>
                                        <p:tgtEl>
                                          <p:spTgt spid="409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5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6" dur="1925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7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8" dur="1925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9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0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925" decel="100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1925" decel="100000"/>
                                        <p:tgtEl>
                                          <p:spTgt spid="410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4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5" dur="1925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6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7" dur="1925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8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9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1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4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0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3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6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7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8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9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1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2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3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4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6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obile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1828800"/>
            <a:ext cx="5963553" cy="3968473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rot="16200000" flipV="1">
            <a:off x="2857500" y="2095500"/>
            <a:ext cx="1813560" cy="67056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133600" y="1066800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গুগল সার্চ ইঞ্জিন </a:t>
            </a:r>
            <a:endParaRPr lang="en-US" sz="3200" dirty="0">
              <a:solidFill>
                <a:srgbClr val="6600CC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rot="16200000" flipV="1">
            <a:off x="6435197" y="1718203"/>
            <a:ext cx="736026" cy="34762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410200" y="1066800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মোবাইল সেট</a:t>
            </a:r>
            <a:endParaRPr lang="en-US" sz="32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62200" y="5715000"/>
            <a:ext cx="4386943" cy="76944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মোবাইলে ইন্টারনেট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47800" y="2286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u="sng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ইন্টারনেট ব্যবহারের মাধ্যমঃ  </a:t>
            </a:r>
            <a:endParaRPr lang="en-US" sz="3600" b="1" u="sng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 animBg="1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omputer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1981200"/>
            <a:ext cx="6501300" cy="440564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09800" y="304800"/>
            <a:ext cx="4876799" cy="1323439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কম্পিউটার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4600" y="2514600"/>
            <a:ext cx="2438400" cy="76944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উইকিপিডিয়া</a:t>
            </a:r>
            <a:endParaRPr lang="en-US" sz="4400" dirty="0">
              <a:solidFill>
                <a:schemeClr val="accent4">
                  <a:lumMod val="20000"/>
                  <a:lumOff val="8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Flow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1255</TotalTime>
  <Words>262</Words>
  <Application>Microsoft Office PowerPoint</Application>
  <PresentationFormat>On-screen Show (4:3)</PresentationFormat>
  <Paragraphs>76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Flow</vt:lpstr>
      <vt:lpstr>Concourse</vt:lpstr>
      <vt:lpstr>সবাইকে আন্তরিক অভিনন্দন </vt:lpstr>
      <vt:lpstr>Slide 2</vt:lpstr>
      <vt:lpstr> 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বাড়ির কাজঃ </vt:lpstr>
      <vt:lpstr>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সবাইকে শুভেচ্ছা </dc:title>
  <dc:creator>pti noakhali</dc:creator>
  <cp:lastModifiedBy>pti noakhali</cp:lastModifiedBy>
  <cp:revision>236</cp:revision>
  <dcterms:created xsi:type="dcterms:W3CDTF">2006-08-16T00:00:00Z</dcterms:created>
  <dcterms:modified xsi:type="dcterms:W3CDTF">2013-05-17T14:21:40Z</dcterms:modified>
</cp:coreProperties>
</file>